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5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1924-C3BF-4C78-ACC3-C8959A75A59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0375-37A5-48BD-A775-7E149492E47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1924-C3BF-4C78-ACC3-C8959A75A59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0375-37A5-48BD-A775-7E149492E47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1924-C3BF-4C78-ACC3-C8959A75A59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0375-37A5-48BD-A775-7E149492E47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1924-C3BF-4C78-ACC3-C8959A75A59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0375-37A5-48BD-A775-7E149492E47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1924-C3BF-4C78-ACC3-C8959A75A59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0375-37A5-48BD-A775-7E149492E47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1924-C3BF-4C78-ACC3-C8959A75A59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0375-37A5-48BD-A775-7E149492E47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1924-C3BF-4C78-ACC3-C8959A75A59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0375-37A5-48BD-A775-7E149492E47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1924-C3BF-4C78-ACC3-C8959A75A59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0375-37A5-48BD-A775-7E149492E47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1924-C3BF-4C78-ACC3-C8959A75A59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0375-37A5-48BD-A775-7E149492E47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1924-C3BF-4C78-ACC3-C8959A75A59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0375-37A5-48BD-A775-7E149492E47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1924-C3BF-4C78-ACC3-C8959A75A59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0375-37A5-48BD-A775-7E149492E47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A1924-C3BF-4C78-ACC3-C8959A75A59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50375-37A5-48BD-A775-7E149492E476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2010-04-19T03:28:26Z</dcterms:created>
  <dcterms:modified xsi:type="dcterms:W3CDTF">2010-04-19T03:29:26Z</dcterms:modified>
</cp:coreProperties>
</file>